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2" r:id="rId3"/>
    <p:sldId id="263" r:id="rId4"/>
    <p:sldId id="287" r:id="rId5"/>
    <p:sldId id="278" r:id="rId6"/>
    <p:sldId id="289" r:id="rId7"/>
    <p:sldId id="284" r:id="rId8"/>
    <p:sldId id="290" r:id="rId9"/>
    <p:sldId id="291" r:id="rId10"/>
    <p:sldId id="280" r:id="rId11"/>
    <p:sldId id="270" r:id="rId12"/>
    <p:sldId id="292" r:id="rId13"/>
    <p:sldId id="281" r:id="rId14"/>
    <p:sldId id="28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2270"/>
    <a:srgbClr val="F36831"/>
    <a:srgbClr val="FF0066"/>
    <a:srgbClr val="0000FF"/>
    <a:srgbClr val="FF3300"/>
    <a:srgbClr val="6456CA"/>
    <a:srgbClr val="6C5FCD"/>
    <a:srgbClr val="796DD1"/>
    <a:srgbClr val="A285D5"/>
    <a:srgbClr val="F90B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04" autoAdjust="0"/>
    <p:restoredTop sz="94662" autoAdjust="0"/>
  </p:normalViewPr>
  <p:slideViewPr>
    <p:cSldViewPr snapToGrid="0">
      <p:cViewPr>
        <p:scale>
          <a:sx n="69" d="100"/>
          <a:sy n="69" d="100"/>
        </p:scale>
        <p:origin x="-1190" y="-9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81A1-60AA-4917-A833-199C04CC4600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DBA7-C6DB-433F-9961-C6C71CCD0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17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6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2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66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4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91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3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1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8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8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03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\Desktop\hinh nen\hinh-anh-dong-nhieu-mau-sac-dep_0523418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437"/>
            <a:ext cx="4385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M</a:t>
            </a:r>
            <a:r>
              <a:rPr lang="en-US" sz="6000" b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Ĩ</a:t>
            </a:r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6000" b="1" dirty="0" smtClean="0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6000" b="1" dirty="0" smtClean="0">
                <a:solidFill>
                  <a:srgbClr val="00B0F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H</a:t>
            </a:r>
            <a:r>
              <a:rPr lang="en-US" sz="60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U</a:t>
            </a:r>
            <a:r>
              <a:rPr lang="en-US" sz="6000" b="1" dirty="0" smtClean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Ậ</a:t>
            </a:r>
            <a:r>
              <a:rPr lang="en-US" sz="6000" b="1" dirty="0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</a:t>
            </a:r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1</a:t>
            </a:r>
            <a:endParaRPr lang="en-US" sz="6000" b="1" dirty="0"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857" y="1422847"/>
            <a:ext cx="981020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TRONG CUỘC SỐNG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3906" y="3077535"/>
            <a:ext cx="8652896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SỰ KỲ DIỆU CỦA ĐƯỜNG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NÉT (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2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265" y="166253"/>
            <a:ext cx="7758545" cy="7251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2563091"/>
            <a:ext cx="38654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9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62" y="4582069"/>
            <a:ext cx="2275931" cy="2275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4542198"/>
            <a:ext cx="2275931" cy="2275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2" y="4542197"/>
            <a:ext cx="2275931" cy="227593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597446" y="1707614"/>
            <a:ext cx="8747393" cy="337116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9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6231" y="2126255"/>
            <a:ext cx="64448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9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8" name="Rounded Rectangle 7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04547" y="393576"/>
              <a:ext cx="52116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Sự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kỳ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diệu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đườn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</a:t>
              </a:r>
              <a:r>
                <a:rPr lang="en-US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nét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78820" y="1179336"/>
            <a:ext cx="4456416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75" y="1207045"/>
            <a:ext cx="6964965" cy="5346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13506" y="2364377"/>
            <a:ext cx="4206240" cy="43499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1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8" name="Rounded Rectangle 7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04547" y="393576"/>
              <a:ext cx="52116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Sự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kỳ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diệu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đườn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</a:t>
              </a:r>
              <a:r>
                <a:rPr lang="en-US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nét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78820" y="1179336"/>
            <a:ext cx="4456416" cy="16192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nk\Desktop\hinh nen\hpl1577208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2" y="1656468"/>
            <a:ext cx="6610350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01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20045" y="2000685"/>
            <a:ext cx="3951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Dụng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cụ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cần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dùng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5349" y="2604067"/>
            <a:ext cx="4193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9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459480" y="1661160"/>
            <a:ext cx="7437120" cy="43738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57700" y="731520"/>
            <a:ext cx="544068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49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k\Desktop\sach VSBDVDCTGD\bai 3 su ky dieu cua duong net\download (1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68" y="1322024"/>
            <a:ext cx="9827045" cy="553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9" name="Rounded Rectangle 8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4547" y="393576"/>
              <a:ext cx="52116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Sự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kỳ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diệu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đườn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</a:t>
              </a:r>
              <a:r>
                <a:rPr lang="en-US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nét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932199" y="1245437"/>
            <a:ext cx="8280438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5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k\Desktop\sach VSBDVDCTGD\bai 3 su ky dieu cua duong net\download (1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1" y="1322024"/>
            <a:ext cx="11035230" cy="553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9" name="Rounded Rectangle 8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4547" y="393576"/>
              <a:ext cx="52116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Sự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kỳ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diệu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đườn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</a:t>
              </a:r>
              <a:r>
                <a:rPr lang="en-US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nét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13506" y="1284724"/>
            <a:ext cx="9998282" cy="8745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5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k\Desktop\sach VSBDVDCTGD\bai 3 su ky dieu cua duong net\download (1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3" y="2566929"/>
            <a:ext cx="11641157" cy="4291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9" name="Rounded Rectangle 8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4547" y="393576"/>
              <a:ext cx="52116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Sự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kỳ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diệu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đườn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</a:t>
              </a:r>
              <a:r>
                <a:rPr lang="en-US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nét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13506" y="1123720"/>
            <a:ext cx="11878494" cy="21482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5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32411" y="285107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6375" y="274090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715548" y="261372"/>
            <a:ext cx="5940083" cy="584775"/>
            <a:chOff x="3493477" y="261372"/>
            <a:chExt cx="5940083" cy="584775"/>
          </a:xfrm>
        </p:grpSpPr>
        <p:sp>
          <p:nvSpPr>
            <p:cNvPr id="9" name="Rounded Rectangle 8"/>
            <p:cNvSpPr/>
            <p:nvPr/>
          </p:nvSpPr>
          <p:spPr>
            <a:xfrm>
              <a:off x="3493477" y="300652"/>
              <a:ext cx="5940083" cy="4856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4547" y="261372"/>
              <a:ext cx="52116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Sự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kỳ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diệu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đườn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</a:t>
              </a:r>
              <a:r>
                <a:rPr lang="en-US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nét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55866" y="1042353"/>
            <a:ext cx="8180500" cy="9406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 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nk\Desktop\sach VSBDVDCTGD\bai 3 su ky dieu cua duong net\download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23" y="1983037"/>
            <a:ext cx="3686978" cy="4874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k\Desktop\sach VSBDVDCTGD\bai 3 su ky dieu cua duong net\download (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070"/>
            <a:ext cx="4406747" cy="4852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k\Desktop\sach VSBDVDCTGD\bai 3 su ky dieu cua duong net\download (1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13" y="2005070"/>
            <a:ext cx="4120308" cy="4852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35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32411" y="285107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6375" y="274090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715548" y="261372"/>
            <a:ext cx="5940083" cy="584775"/>
            <a:chOff x="3493477" y="261372"/>
            <a:chExt cx="5940083" cy="584775"/>
          </a:xfrm>
        </p:grpSpPr>
        <p:sp>
          <p:nvSpPr>
            <p:cNvPr id="9" name="Rounded Rectangle 8"/>
            <p:cNvSpPr/>
            <p:nvPr/>
          </p:nvSpPr>
          <p:spPr>
            <a:xfrm>
              <a:off x="3493477" y="300652"/>
              <a:ext cx="5940083" cy="4856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4547" y="261372"/>
              <a:ext cx="52116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Sự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kỳ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diệu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đườn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</a:t>
              </a:r>
              <a:r>
                <a:rPr lang="en-US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nét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55866" y="1042353"/>
            <a:ext cx="8180500" cy="9406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nk\Desktop\sach VSBDVDCTGD\bai 3 su ky dieu cua duong net\download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23" y="1983037"/>
            <a:ext cx="3686978" cy="4874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k\Desktop\sach VSBDVDCTGD\bai 3 su ky dieu cua duong net\download (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070"/>
            <a:ext cx="4406747" cy="4852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k\Desktop\sach VSBDVDCTGD\bai 3 su ky dieu cua duong net\download (1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13" y="2005070"/>
            <a:ext cx="4120308" cy="4852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35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32411" y="285107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6375" y="274090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dirty="0" smtClean="0">
                <a:solidFill>
                  <a:srgbClr val="C00000"/>
                </a:solidFill>
              </a:rPr>
              <a:t>U</a:t>
            </a:r>
            <a:r>
              <a:rPr lang="en-US" sz="2800" b="1" dirty="0" smtClean="0">
                <a:solidFill>
                  <a:srgbClr val="7030A0"/>
                </a:solidFill>
              </a:rPr>
              <a:t>Ậ</a:t>
            </a:r>
            <a:r>
              <a:rPr lang="en-US" sz="2800" b="1" dirty="0" smtClean="0">
                <a:solidFill>
                  <a:srgbClr val="00206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715548" y="261372"/>
            <a:ext cx="5940083" cy="584775"/>
            <a:chOff x="3493477" y="261372"/>
            <a:chExt cx="5940083" cy="584775"/>
          </a:xfrm>
        </p:grpSpPr>
        <p:sp>
          <p:nvSpPr>
            <p:cNvPr id="9" name="Rounded Rectangle 8"/>
            <p:cNvSpPr/>
            <p:nvPr/>
          </p:nvSpPr>
          <p:spPr>
            <a:xfrm>
              <a:off x="3493477" y="300652"/>
              <a:ext cx="5940083" cy="4856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4547" y="261372"/>
              <a:ext cx="52116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Sự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kỳ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diệu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của</a:t>
              </a:r>
              <a:r>
                <a:rPr lang="en-US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đườn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</a:t>
              </a:r>
              <a:r>
                <a:rPr lang="en-US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nét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0" y="1042353"/>
            <a:ext cx="12192000" cy="9406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thấy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 cách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 thú vị không? Vì sao?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nk\Desktop\sach VSBDVDCTGD\bai 3 su ky dieu cua duong net\download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23" y="1983037"/>
            <a:ext cx="3686978" cy="4874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k\Desktop\sach VSBDVDCTGD\bai 3 su ky dieu cua duong net\download (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070"/>
            <a:ext cx="4406747" cy="4852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k\Desktop\sach VSBDVDCTGD\bai 3 su ky dieu cua duong net\download (1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13" y="2005070"/>
            <a:ext cx="4120308" cy="4852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35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341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Universe</cp:lastModifiedBy>
  <cp:revision>129</cp:revision>
  <dcterms:created xsi:type="dcterms:W3CDTF">2017-09-30T08:09:50Z</dcterms:created>
  <dcterms:modified xsi:type="dcterms:W3CDTF">2021-10-02T10:57:51Z</dcterms:modified>
</cp:coreProperties>
</file>